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387679"/>
            <a:ext cx="4887873" cy="34541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3008709"/>
            <a:ext cx="63728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Number Guessing Game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guide you through the development of a number guessing game using Python. It will cover the technology used, software requirements, code implementation, and a sample output.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Concept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game challenges the player to guess a randomly generated number within a specific range. The program provides feedback after each guess, indicating whether the guess is too high or too low.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objective is to create a fun and engaging game where players can test their number-guessing 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348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Used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867269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767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26255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Python's simple syntax and extensive libraries make it a perfect choice for game development.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867269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767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Module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262557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to generate a random number for the player to guess.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487454"/>
            <a:ext cx="4887873" cy="32545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330172"/>
            <a:ext cx="6140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Requirements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339316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6" name="Text 2"/>
          <p:cNvSpPr/>
          <p:nvPr/>
        </p:nvSpPr>
        <p:spPr>
          <a:xfrm>
            <a:off x="1077039" y="3632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Interpreter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77039" y="412801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core software needed to run Python code.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39316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9" name="Text 5"/>
          <p:cNvSpPr/>
          <p:nvPr/>
        </p:nvSpPr>
        <p:spPr>
          <a:xfrm>
            <a:off x="4930973" y="3632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Editor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30973" y="412801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tool for writing and editing Python code, such as Notepad++, VS Code, or Sublime Text.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3" y="2740104"/>
            <a:ext cx="4887754" cy="2749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933450"/>
            <a:ext cx="59571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Packages and Methods</a:t>
            </a:r>
            <a:endParaRPr lang="en-US" sz="44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1996440"/>
            <a:ext cx="598408" cy="5984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random.randint()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324124" y="3329702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a random integer within a specified range.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827" y="1996440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37827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input()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37827" y="3329702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Takes input from the player (their guess).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813816"/>
            <a:ext cx="598408" cy="5984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24124" y="5651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print()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324124" y="6147078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text on the screen, including feedback and game instructions.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23" y="2740104"/>
            <a:ext cx="4887754" cy="2749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6802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Sample Output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743200"/>
            <a:ext cx="7468553" cy="3806071"/>
          </a:xfrm>
          <a:prstGeom prst="roundRect">
            <a:avLst>
              <a:gd name="adj" fmla="val 943"/>
            </a:avLst>
          </a:prstGeom>
          <a:solidFill>
            <a:srgbClr val="E2ECDF"/>
          </a:solidFill>
          <a:ln/>
        </p:spPr>
      </p:sp>
      <p:sp>
        <p:nvSpPr>
          <p:cNvPr id="6" name="Shape 2"/>
          <p:cNvSpPr/>
          <p:nvPr/>
        </p:nvSpPr>
        <p:spPr>
          <a:xfrm>
            <a:off x="825818" y="2743200"/>
            <a:ext cx="7492365" cy="3806071"/>
          </a:xfrm>
          <a:prstGeom prst="roundRect">
            <a:avLst>
              <a:gd name="adj" fmla="val 943"/>
            </a:avLst>
          </a:prstGeom>
          <a:solidFill>
            <a:srgbClr val="E2ECDF"/>
          </a:solidFill>
          <a:ln/>
        </p:spPr>
      </p:sp>
      <p:sp>
        <p:nvSpPr>
          <p:cNvPr id="7" name="Text 3"/>
          <p:cNvSpPr/>
          <p:nvPr/>
        </p:nvSpPr>
        <p:spPr>
          <a:xfrm>
            <a:off x="1065133" y="2922627"/>
            <a:ext cx="7013734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E2EC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I'm thinking of a number between 1 and 100.
Take a guess.
Your guess: 50
Too high.
Your guess: 25
Too low.
Your guess: 37
You got it!
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48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67652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606873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4069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 and Engaging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902506"/>
            <a:ext cx="71794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game provides a fun and engaging experience for players of all ages.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509605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644503"/>
            <a:ext cx="431827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275296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Easy to Implement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379357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code is relatively simple and straightforward, making it easy to understand and modify.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6135172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Educational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game can help players learn about programming concepts and logical thinking.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6327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time. I hope this presentation has been informative and helpful in understanding how to develop a simple number guessing game using Python.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731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755946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995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Sandhiya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773" y="3755946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5475089" y="3995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Rithika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33823" y="3755946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9873139" y="3995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Rakshana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Tejashree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34858" y="4825841"/>
            <a:ext cx="6357818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Shamalavalli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2025-01-03T13:42:57Z</dcterms:created>
  <dcterms:modified xsi:type="dcterms:W3CDTF">2025-01-03T13:42:57Z</dcterms:modified>
</cp:coreProperties>
</file>